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2" d="100"/>
          <a:sy n="92" d="100"/>
        </p:scale>
        <p:origin x="-336" y="-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098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90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388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752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689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500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84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057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90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97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350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F1251-8CA2-4E0B-A413-9F5359600DD4}" type="datetimeFigureOut">
              <a:rPr lang="ru-RU" smtClean="0"/>
              <a:t>16.02.2019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B6059-B63B-479A-9604-39B48DE0A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268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Группа 60"/>
          <p:cNvGrpSpPr/>
          <p:nvPr/>
        </p:nvGrpSpPr>
        <p:grpSpPr>
          <a:xfrm rot="8077065">
            <a:off x="6116161" y="3071971"/>
            <a:ext cx="296545" cy="226061"/>
            <a:chOff x="0" y="0"/>
            <a:chExt cx="457075" cy="349685"/>
          </a:xfrm>
          <a:solidFill>
            <a:srgbClr val="002060"/>
          </a:solidFill>
        </p:grpSpPr>
        <p:grpSp>
          <p:nvGrpSpPr>
            <p:cNvPr id="69" name="Группа 68"/>
            <p:cNvGrpSpPr/>
            <p:nvPr/>
          </p:nvGrpSpPr>
          <p:grpSpPr>
            <a:xfrm rot="3487807">
              <a:off x="-4424" y="190403"/>
              <a:ext cx="163706" cy="154858"/>
              <a:chOff x="0" y="0"/>
              <a:chExt cx="163706" cy="154858"/>
            </a:xfrm>
            <a:grpFill/>
          </p:grpSpPr>
          <p:sp>
            <p:nvSpPr>
              <p:cNvPr id="73" name="Прямоугольник 72"/>
              <p:cNvSpPr/>
              <p:nvPr/>
            </p:nvSpPr>
            <p:spPr>
              <a:xfrm>
                <a:off x="0" y="0"/>
                <a:ext cx="45719" cy="154858"/>
              </a:xfrm>
              <a:prstGeom prst="rect">
                <a:avLst/>
              </a:prstGeom>
              <a:grpFill/>
              <a:ln w="1270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" name="Прямоугольник 73"/>
              <p:cNvSpPr/>
              <p:nvPr/>
            </p:nvSpPr>
            <p:spPr>
              <a:xfrm>
                <a:off x="117987" y="0"/>
                <a:ext cx="45719" cy="154858"/>
              </a:xfrm>
              <a:prstGeom prst="rect">
                <a:avLst/>
              </a:prstGeom>
              <a:grpFill/>
              <a:ln w="1270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</p:grpSp>
        <p:grpSp>
          <p:nvGrpSpPr>
            <p:cNvPr id="70" name="Группа 69"/>
            <p:cNvGrpSpPr/>
            <p:nvPr/>
          </p:nvGrpSpPr>
          <p:grpSpPr>
            <a:xfrm rot="3487807">
              <a:off x="297793" y="4424"/>
              <a:ext cx="163706" cy="154858"/>
              <a:chOff x="0" y="0"/>
              <a:chExt cx="163706" cy="154858"/>
            </a:xfrm>
            <a:grpFill/>
          </p:grpSpPr>
          <p:sp>
            <p:nvSpPr>
              <p:cNvPr id="71" name="Прямоугольник 70"/>
              <p:cNvSpPr/>
              <p:nvPr/>
            </p:nvSpPr>
            <p:spPr>
              <a:xfrm>
                <a:off x="0" y="0"/>
                <a:ext cx="45719" cy="154858"/>
              </a:xfrm>
              <a:prstGeom prst="rect">
                <a:avLst/>
              </a:prstGeom>
              <a:grpFill/>
              <a:ln w="1270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" name="Прямоугольник 71"/>
              <p:cNvSpPr/>
              <p:nvPr/>
            </p:nvSpPr>
            <p:spPr>
              <a:xfrm>
                <a:off x="117987" y="0"/>
                <a:ext cx="45719" cy="154858"/>
              </a:xfrm>
              <a:prstGeom prst="rect">
                <a:avLst/>
              </a:prstGeom>
              <a:grpFill/>
              <a:ln w="1270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2" name="Группа 61"/>
          <p:cNvGrpSpPr/>
          <p:nvPr/>
        </p:nvGrpSpPr>
        <p:grpSpPr>
          <a:xfrm rot="6103069">
            <a:off x="5779293" y="3583464"/>
            <a:ext cx="276226" cy="202565"/>
            <a:chOff x="0" y="0"/>
            <a:chExt cx="324048" cy="290343"/>
          </a:xfrm>
          <a:solidFill>
            <a:srgbClr val="002060"/>
          </a:solidFill>
        </p:grpSpPr>
        <p:grpSp>
          <p:nvGrpSpPr>
            <p:cNvPr id="63" name="Группа 62"/>
            <p:cNvGrpSpPr/>
            <p:nvPr/>
          </p:nvGrpSpPr>
          <p:grpSpPr>
            <a:xfrm>
              <a:off x="0" y="7749"/>
              <a:ext cx="76075" cy="282594"/>
              <a:chOff x="0" y="0"/>
              <a:chExt cx="76075" cy="282594"/>
            </a:xfrm>
            <a:grpFill/>
          </p:grpSpPr>
          <p:sp>
            <p:nvSpPr>
              <p:cNvPr id="67" name="Овал 66"/>
              <p:cNvSpPr/>
              <p:nvPr/>
            </p:nvSpPr>
            <p:spPr>
              <a:xfrm rot="10005648">
                <a:off x="0" y="0"/>
                <a:ext cx="60576" cy="65617"/>
              </a:xfrm>
              <a:prstGeom prst="ellipse">
                <a:avLst/>
              </a:prstGeom>
              <a:grpFill/>
              <a:ln w="1270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" name="Овал 67"/>
              <p:cNvSpPr/>
              <p:nvPr/>
            </p:nvSpPr>
            <p:spPr>
              <a:xfrm rot="10005648">
                <a:off x="15499" y="216977"/>
                <a:ext cx="60576" cy="65617"/>
              </a:xfrm>
              <a:prstGeom prst="ellipse">
                <a:avLst/>
              </a:prstGeom>
              <a:grpFill/>
              <a:ln w="1270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</p:grpSp>
        <p:grpSp>
          <p:nvGrpSpPr>
            <p:cNvPr id="64" name="Группа 63"/>
            <p:cNvGrpSpPr/>
            <p:nvPr/>
          </p:nvGrpSpPr>
          <p:grpSpPr>
            <a:xfrm>
              <a:off x="247973" y="0"/>
              <a:ext cx="76075" cy="282594"/>
              <a:chOff x="0" y="0"/>
              <a:chExt cx="76075" cy="282594"/>
            </a:xfrm>
            <a:grpFill/>
          </p:grpSpPr>
          <p:sp>
            <p:nvSpPr>
              <p:cNvPr id="65" name="Овал 64"/>
              <p:cNvSpPr/>
              <p:nvPr/>
            </p:nvSpPr>
            <p:spPr>
              <a:xfrm rot="10005648">
                <a:off x="0" y="0"/>
                <a:ext cx="60576" cy="65617"/>
              </a:xfrm>
              <a:prstGeom prst="ellipse">
                <a:avLst/>
              </a:prstGeom>
              <a:grpFill/>
              <a:ln w="1270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" name="Овал 65"/>
              <p:cNvSpPr/>
              <p:nvPr/>
            </p:nvSpPr>
            <p:spPr>
              <a:xfrm rot="10005648">
                <a:off x="15499" y="216977"/>
                <a:ext cx="60576" cy="65617"/>
              </a:xfrm>
              <a:prstGeom prst="ellipse">
                <a:avLst/>
              </a:prstGeom>
              <a:grpFill/>
              <a:ln w="1270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8" name="Группа 7"/>
          <p:cNvGrpSpPr/>
          <p:nvPr/>
        </p:nvGrpSpPr>
        <p:grpSpPr>
          <a:xfrm>
            <a:off x="507824" y="527589"/>
            <a:ext cx="11386685" cy="6176888"/>
            <a:chOff x="484590" y="523297"/>
            <a:chExt cx="11386685" cy="6176888"/>
          </a:xfrm>
        </p:grpSpPr>
        <p:grpSp>
          <p:nvGrpSpPr>
            <p:cNvPr id="242" name="Группа 241"/>
            <p:cNvGrpSpPr/>
            <p:nvPr/>
          </p:nvGrpSpPr>
          <p:grpSpPr>
            <a:xfrm>
              <a:off x="484590" y="523297"/>
              <a:ext cx="11386685" cy="6176888"/>
              <a:chOff x="484590" y="523297"/>
              <a:chExt cx="11386685" cy="6176888"/>
            </a:xfrm>
          </p:grpSpPr>
          <p:grpSp>
            <p:nvGrpSpPr>
              <p:cNvPr id="239" name="Группа 238"/>
              <p:cNvGrpSpPr/>
              <p:nvPr/>
            </p:nvGrpSpPr>
            <p:grpSpPr>
              <a:xfrm>
                <a:off x="484590" y="523297"/>
                <a:ext cx="11386685" cy="6176888"/>
                <a:chOff x="484590" y="523297"/>
                <a:chExt cx="11386685" cy="6176888"/>
              </a:xfrm>
            </p:grpSpPr>
            <p:cxnSp>
              <p:nvCxnSpPr>
                <p:cNvPr id="9" name="Прямая со стрелкой 8"/>
                <p:cNvCxnSpPr/>
                <p:nvPr/>
              </p:nvCxnSpPr>
              <p:spPr>
                <a:xfrm>
                  <a:off x="974993" y="6659699"/>
                  <a:ext cx="9375354" cy="11017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arrow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TextBox 9"/>
                <p:cNvSpPr txBox="1"/>
                <p:nvPr/>
              </p:nvSpPr>
              <p:spPr>
                <a:xfrm>
                  <a:off x="5165505" y="6392408"/>
                  <a:ext cx="66075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i="1" dirty="0" smtClean="0"/>
                    <a:t>150</a:t>
                  </a:r>
                  <a:r>
                    <a:rPr lang="ru-RU" sz="1400" i="1" dirty="0" smtClean="0"/>
                    <a:t> м</a:t>
                  </a:r>
                  <a:r>
                    <a:rPr lang="en-US" sz="1400" i="1" dirty="0" smtClean="0"/>
                    <a:t> </a:t>
                  </a:r>
                  <a:endParaRPr lang="ru-RU" sz="1400" i="1" dirty="0"/>
                </a:p>
              </p:txBody>
            </p:sp>
            <p:cxnSp>
              <p:nvCxnSpPr>
                <p:cNvPr id="12" name="Прямая со стрелкой 11"/>
                <p:cNvCxnSpPr/>
                <p:nvPr/>
              </p:nvCxnSpPr>
              <p:spPr>
                <a:xfrm>
                  <a:off x="512284" y="859316"/>
                  <a:ext cx="0" cy="5299113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arrow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TextBox 14"/>
                <p:cNvSpPr txBox="1"/>
                <p:nvPr/>
              </p:nvSpPr>
              <p:spPr>
                <a:xfrm rot="5400000">
                  <a:off x="373823" y="3352362"/>
                  <a:ext cx="52931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1400" i="1" dirty="0" smtClean="0"/>
                    <a:t>80 м</a:t>
                  </a:r>
                  <a:endParaRPr lang="ru-RU" sz="1400" i="1" dirty="0"/>
                </a:p>
              </p:txBody>
            </p:sp>
            <p:cxnSp>
              <p:nvCxnSpPr>
                <p:cNvPr id="19" name="Прямая со стрелкой 18"/>
                <p:cNvCxnSpPr/>
                <p:nvPr/>
              </p:nvCxnSpPr>
              <p:spPr>
                <a:xfrm flipV="1">
                  <a:off x="974993" y="6466639"/>
                  <a:ext cx="3123282" cy="11279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arrow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TextBox 20"/>
                <p:cNvSpPr txBox="1"/>
                <p:nvPr/>
              </p:nvSpPr>
              <p:spPr>
                <a:xfrm>
                  <a:off x="2115238" y="6192451"/>
                  <a:ext cx="64999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400" i="1" dirty="0" smtClean="0"/>
                    <a:t>50 м</a:t>
                  </a:r>
                  <a:endParaRPr lang="ru-RU" sz="1400" i="1" dirty="0"/>
                </a:p>
              </p:txBody>
            </p:sp>
            <p:grpSp>
              <p:nvGrpSpPr>
                <p:cNvPr id="104" name="Группа 103"/>
                <p:cNvGrpSpPr/>
                <p:nvPr/>
              </p:nvGrpSpPr>
              <p:grpSpPr>
                <a:xfrm>
                  <a:off x="814387" y="523297"/>
                  <a:ext cx="11056888" cy="5761561"/>
                  <a:chOff x="814387" y="523297"/>
                  <a:chExt cx="11056888" cy="5761561"/>
                </a:xfrm>
              </p:grpSpPr>
              <p:grpSp>
                <p:nvGrpSpPr>
                  <p:cNvPr id="101" name="Группа 100"/>
                  <p:cNvGrpSpPr/>
                  <p:nvPr/>
                </p:nvGrpSpPr>
                <p:grpSpPr>
                  <a:xfrm>
                    <a:off x="814387" y="523297"/>
                    <a:ext cx="11056888" cy="5761561"/>
                    <a:chOff x="814387" y="523297"/>
                    <a:chExt cx="11056888" cy="5761561"/>
                  </a:xfrm>
                </p:grpSpPr>
                <p:grpSp>
                  <p:nvGrpSpPr>
                    <p:cNvPr id="99" name="Группа 98"/>
                    <p:cNvGrpSpPr/>
                    <p:nvPr/>
                  </p:nvGrpSpPr>
                  <p:grpSpPr>
                    <a:xfrm>
                      <a:off x="814387" y="523297"/>
                      <a:ext cx="11056888" cy="5761561"/>
                      <a:chOff x="814387" y="523297"/>
                      <a:chExt cx="11056888" cy="5761561"/>
                    </a:xfrm>
                  </p:grpSpPr>
                  <p:grpSp>
                    <p:nvGrpSpPr>
                      <p:cNvPr id="97" name="Группа 96"/>
                      <p:cNvGrpSpPr/>
                      <p:nvPr/>
                    </p:nvGrpSpPr>
                    <p:grpSpPr>
                      <a:xfrm>
                        <a:off x="814387" y="523297"/>
                        <a:ext cx="11056888" cy="5761561"/>
                        <a:chOff x="814387" y="523297"/>
                        <a:chExt cx="11056888" cy="5761561"/>
                      </a:xfrm>
                    </p:grpSpPr>
                    <p:grpSp>
                      <p:nvGrpSpPr>
                        <p:cNvPr id="78" name="Группа 77"/>
                        <p:cNvGrpSpPr/>
                        <p:nvPr/>
                      </p:nvGrpSpPr>
                      <p:grpSpPr>
                        <a:xfrm>
                          <a:off x="814387" y="523297"/>
                          <a:ext cx="11056888" cy="5761561"/>
                          <a:chOff x="808278" y="517793"/>
                          <a:chExt cx="11056888" cy="5761561"/>
                        </a:xfrm>
                      </p:grpSpPr>
                      <p:grpSp>
                        <p:nvGrpSpPr>
                          <p:cNvPr id="60" name="Группа 59"/>
                          <p:cNvGrpSpPr/>
                          <p:nvPr/>
                        </p:nvGrpSpPr>
                        <p:grpSpPr>
                          <a:xfrm>
                            <a:off x="808278" y="517793"/>
                            <a:ext cx="11056888" cy="5761561"/>
                            <a:chOff x="808278" y="517793"/>
                            <a:chExt cx="11056888" cy="5761561"/>
                          </a:xfrm>
                        </p:grpSpPr>
                        <p:sp>
                          <p:nvSpPr>
                            <p:cNvPr id="3" name="Прямоугольник 2"/>
                            <p:cNvSpPr/>
                            <p:nvPr/>
                          </p:nvSpPr>
                          <p:spPr>
                            <a:xfrm>
                              <a:off x="7149947" y="517793"/>
                              <a:ext cx="1564395" cy="187286"/>
                            </a:xfrm>
                            <a:prstGeom prst="rect">
                              <a:avLst/>
                            </a:prstGeom>
                            <a:solidFill>
                              <a:srgbClr val="00B050"/>
                            </a:solidFill>
                            <a:ln>
                              <a:solidFill>
                                <a:srgbClr val="00B050"/>
                              </a:solidFill>
                            </a:ln>
                          </p:spPr>
                          <p:style>
                            <a:lnRef idx="2">
                              <a:schemeClr val="accent6"/>
                            </a:lnRef>
                            <a:fillRef idx="1">
                              <a:schemeClr val="lt1"/>
                            </a:fillRef>
                            <a:effectRef idx="0">
                              <a:schemeClr val="accent6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ru-RU" dirty="0" smtClean="0">
                                  <a:solidFill>
                                    <a:schemeClr val="bg1"/>
                                  </a:solidFill>
                                </a:rPr>
                                <a:t>сцена</a:t>
                              </a:r>
                              <a:endParaRPr lang="ru-RU" dirty="0">
                                <a:solidFill>
                                  <a:schemeClr val="bg1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4" name="Прямоугольник 3"/>
                            <p:cNvSpPr/>
                            <p:nvPr/>
                          </p:nvSpPr>
                          <p:spPr>
                            <a:xfrm>
                              <a:off x="6477919" y="517793"/>
                              <a:ext cx="506776" cy="187286"/>
                            </a:xfrm>
                            <a:prstGeom prst="rect">
                              <a:avLst/>
                            </a:prstGeom>
                            <a:solidFill>
                              <a:srgbClr val="FF0000"/>
                            </a:solidFill>
                            <a:ln>
                              <a:solidFill>
                                <a:srgbClr val="C0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sz="1200" b="1" dirty="0" smtClean="0"/>
                                <a:t>VIP</a:t>
                              </a:r>
                              <a:endParaRPr lang="ru-RU" sz="1200" b="1" dirty="0"/>
                            </a:p>
                          </p:txBody>
                        </p:sp>
                        <p:sp>
                          <p:nvSpPr>
                            <p:cNvPr id="5" name="Прямоугольник 4"/>
                            <p:cNvSpPr/>
                            <p:nvPr/>
                          </p:nvSpPr>
                          <p:spPr>
                            <a:xfrm>
                              <a:off x="10895682" y="1961002"/>
                              <a:ext cx="363557" cy="2181340"/>
                            </a:xfrm>
                            <a:prstGeom prst="rect">
                              <a:avLst/>
                            </a:prstGeom>
                            <a:solidFill>
                              <a:srgbClr val="7030A0"/>
                            </a:solidFill>
                            <a:ln>
                              <a:solidFill>
                                <a:srgbClr val="7030A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ru-RU" dirty="0" smtClean="0"/>
                                <a:t>трибуны</a:t>
                              </a:r>
                              <a:endParaRPr lang="ru-RU" dirty="0"/>
                            </a:p>
                          </p:txBody>
                        </p:sp>
                        <p:sp>
                          <p:nvSpPr>
                            <p:cNvPr id="6" name="Прямоугольник 5"/>
                            <p:cNvSpPr/>
                            <p:nvPr/>
                          </p:nvSpPr>
                          <p:spPr>
                            <a:xfrm>
                              <a:off x="11666863" y="2357610"/>
                              <a:ext cx="198303" cy="649995"/>
                            </a:xfrm>
                            <a:prstGeom prst="rect">
                              <a:avLst/>
                            </a:prstGeom>
                            <a:solidFill>
                              <a:srgbClr val="0070C0"/>
                            </a:solidFill>
                            <a:ln>
                              <a:solidFill>
                                <a:srgbClr val="0070C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b="1" dirty="0" smtClean="0"/>
                                <a:t>WG</a:t>
                              </a:r>
                              <a:endParaRPr lang="ru-RU" b="1" dirty="0"/>
                            </a:p>
                          </p:txBody>
                        </p:sp>
                        <p:grpSp>
                          <p:nvGrpSpPr>
                            <p:cNvPr id="59" name="Группа 58"/>
                            <p:cNvGrpSpPr/>
                            <p:nvPr/>
                          </p:nvGrpSpPr>
                          <p:grpSpPr>
                            <a:xfrm>
                              <a:off x="808278" y="705079"/>
                              <a:ext cx="9679780" cy="5574275"/>
                              <a:chOff x="808278" y="705079"/>
                              <a:chExt cx="9679780" cy="5574275"/>
                            </a:xfrm>
                          </p:grpSpPr>
                          <p:grpSp>
                            <p:nvGrpSpPr>
                              <p:cNvPr id="53" name="Группа 52"/>
                              <p:cNvGrpSpPr/>
                              <p:nvPr/>
                            </p:nvGrpSpPr>
                            <p:grpSpPr>
                              <a:xfrm>
                                <a:off x="808278" y="705079"/>
                                <a:ext cx="9679780" cy="5574275"/>
                                <a:chOff x="808278" y="705079"/>
                                <a:chExt cx="9679780" cy="5574275"/>
                              </a:xfrm>
                            </p:grpSpPr>
                            <p:sp>
                              <p:nvSpPr>
                                <p:cNvPr id="7" name="Прямоугольник 6"/>
                                <p:cNvSpPr/>
                                <p:nvPr/>
                              </p:nvSpPr>
                              <p:spPr>
                                <a:xfrm>
                                  <a:off x="1035586" y="881087"/>
                                  <a:ext cx="9452472" cy="5299113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>
                                  <a:solidFill>
                                    <a:srgbClr val="FFC000"/>
                                  </a:solidFill>
                                  <a:prstDash val="sysDash"/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r>
                                    <a:rPr lang="ru-RU" dirty="0" smtClean="0"/>
                                    <a:t>парковка</a:t>
                                  </a:r>
                                  <a:endParaRPr lang="ru-RU" dirty="0"/>
                                </a:p>
                              </p:txBody>
                            </p:sp>
                            <p:cxnSp>
                              <p:nvCxnSpPr>
                                <p:cNvPr id="17" name="Прямая соединительная линия 16"/>
                                <p:cNvCxnSpPr/>
                                <p:nvPr/>
                              </p:nvCxnSpPr>
                              <p:spPr>
                                <a:xfrm>
                                  <a:off x="4139878" y="4303602"/>
                                  <a:ext cx="11432" cy="1171444"/>
                                </a:xfrm>
                                <a:prstGeom prst="line">
                                  <a:avLst/>
                                </a:prstGeom>
                                <a:ln>
                                  <a:solidFill>
                                    <a:srgbClr val="C00000"/>
                                  </a:solidFill>
                                  <a:prstDash val="dashDot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sp>
                              <p:nvSpPr>
                                <p:cNvPr id="22" name="TextBox 21"/>
                                <p:cNvSpPr txBox="1"/>
                                <p:nvPr/>
                              </p:nvSpPr>
                              <p:spPr>
                                <a:xfrm>
                                  <a:off x="3062690" y="705079"/>
                                  <a:ext cx="941283" cy="246221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ru-RU" sz="1000" b="1" i="1" dirty="0" smtClean="0">
                                      <a:solidFill>
                                        <a:srgbClr val="FFC000"/>
                                      </a:solidFill>
                                    </a:rPr>
                                    <a:t>Фан-барьеры</a:t>
                                  </a:r>
                                  <a:endParaRPr lang="ru-RU" sz="1000" b="1" i="1" dirty="0">
                                    <a:solidFill>
                                      <a:srgbClr val="FFC000"/>
                                    </a:solidFill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23" name="TextBox 22"/>
                                <p:cNvSpPr txBox="1"/>
                                <p:nvPr/>
                              </p:nvSpPr>
                              <p:spPr>
                                <a:xfrm>
                                  <a:off x="9120131" y="6033133"/>
                                  <a:ext cx="941283" cy="246221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ru-RU" sz="1000" b="1" i="1" dirty="0" smtClean="0">
                                      <a:solidFill>
                                        <a:srgbClr val="FFC000"/>
                                      </a:solidFill>
                                    </a:rPr>
                                    <a:t>Фан-барьеры</a:t>
                                  </a:r>
                                  <a:endParaRPr lang="ru-RU" sz="1000" b="1" i="1" dirty="0">
                                    <a:solidFill>
                                      <a:srgbClr val="FFC000"/>
                                    </a:solidFill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24" name="TextBox 23"/>
                                <p:cNvSpPr txBox="1"/>
                                <p:nvPr/>
                              </p:nvSpPr>
                              <p:spPr>
                                <a:xfrm rot="5400000">
                                  <a:off x="460747" y="4066867"/>
                                  <a:ext cx="941283" cy="246221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ru-RU" sz="1000" b="1" i="1" dirty="0" smtClean="0">
                                      <a:solidFill>
                                        <a:srgbClr val="FFC000"/>
                                      </a:solidFill>
                                    </a:rPr>
                                    <a:t>Фан-барьеры</a:t>
                                  </a:r>
                                  <a:endParaRPr lang="ru-RU" sz="1000" b="1" i="1" dirty="0">
                                    <a:solidFill>
                                      <a:srgbClr val="FFC000"/>
                                    </a:solidFill>
                                  </a:endParaRPr>
                                </a:p>
                              </p:txBody>
                            </p:sp>
                            <p:cxnSp>
                              <p:nvCxnSpPr>
                                <p:cNvPr id="26" name="Прямая соединительная линия 25"/>
                                <p:cNvCxnSpPr/>
                                <p:nvPr/>
                              </p:nvCxnSpPr>
                              <p:spPr>
                                <a:xfrm>
                                  <a:off x="4109292" y="6099496"/>
                                  <a:ext cx="6279614" cy="0"/>
                                </a:xfrm>
                                <a:prstGeom prst="line">
                                  <a:avLst/>
                                </a:prstGeom>
                                <a:ln>
                                  <a:solidFill>
                                    <a:srgbClr val="C00000"/>
                                  </a:solidFill>
                                  <a:prstDash val="dashDot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28" name="Прямая соединительная линия 27"/>
                                <p:cNvCxnSpPr/>
                                <p:nvPr/>
                              </p:nvCxnSpPr>
                              <p:spPr>
                                <a:xfrm>
                                  <a:off x="10350347" y="947451"/>
                                  <a:ext cx="0" cy="5118994"/>
                                </a:xfrm>
                                <a:prstGeom prst="line">
                                  <a:avLst/>
                                </a:prstGeom>
                                <a:ln>
                                  <a:solidFill>
                                    <a:srgbClr val="C00000"/>
                                  </a:solidFill>
                                  <a:prstDash val="dashDot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34" name="Прямая соединительная линия 33"/>
                                <p:cNvCxnSpPr/>
                                <p:nvPr/>
                              </p:nvCxnSpPr>
                              <p:spPr>
                                <a:xfrm flipH="1">
                                  <a:off x="4098275" y="980502"/>
                                  <a:ext cx="6252072" cy="11016"/>
                                </a:xfrm>
                                <a:prstGeom prst="line">
                                  <a:avLst/>
                                </a:prstGeom>
                                <a:ln>
                                  <a:solidFill>
                                    <a:srgbClr val="C00000"/>
                                  </a:solidFill>
                                  <a:prstDash val="dashDot"/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sp>
                              <p:nvSpPr>
                                <p:cNvPr id="35" name="TextBox 34"/>
                                <p:cNvSpPr txBox="1"/>
                                <p:nvPr/>
                              </p:nvSpPr>
                              <p:spPr>
                                <a:xfrm>
                                  <a:off x="7090532" y="5912778"/>
                                  <a:ext cx="1740666" cy="230832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squar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ru-RU" sz="900" b="1" i="1" dirty="0" smtClean="0">
                                      <a:solidFill>
                                        <a:srgbClr val="C00000"/>
                                      </a:solidFill>
                                    </a:rPr>
                                    <a:t>Водоналивные заграждения</a:t>
                                  </a:r>
                                  <a:endParaRPr lang="ru-RU" sz="900" b="1" i="1" dirty="0">
                                    <a:solidFill>
                                      <a:srgbClr val="C00000"/>
                                    </a:solidFill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240" name="TextBox 239"/>
                                <p:cNvSpPr txBox="1"/>
                                <p:nvPr/>
                              </p:nvSpPr>
                              <p:spPr>
                                <a:xfrm>
                                  <a:off x="7090532" y="5912436"/>
                                  <a:ext cx="1740666" cy="230832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squar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ru-RU" sz="900" b="1" i="1" dirty="0" smtClean="0">
                                      <a:solidFill>
                                        <a:srgbClr val="C00000"/>
                                      </a:solidFill>
                                    </a:rPr>
                                    <a:t>Водоналивные заграждения</a:t>
                                  </a:r>
                                  <a:endParaRPr lang="ru-RU" sz="900" b="1" i="1" dirty="0">
                                    <a:solidFill>
                                      <a:srgbClr val="C00000"/>
                                    </a:solidFill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96" name="Прямоугольник 95"/>
                                <p:cNvSpPr/>
                                <p:nvPr/>
                              </p:nvSpPr>
                              <p:spPr>
                                <a:xfrm>
                                  <a:off x="1035586" y="879366"/>
                                  <a:ext cx="9452472" cy="5299113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>
                                  <a:solidFill>
                                    <a:srgbClr val="FFC000"/>
                                  </a:solidFill>
                                  <a:prstDash val="sysDash"/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r>
                                    <a:rPr lang="ru-RU" dirty="0" smtClean="0"/>
                                    <a:t>парковка</a:t>
                                  </a:r>
                                  <a:endParaRPr lang="ru-RU" dirty="0"/>
                                </a:p>
                              </p:txBody>
                            </p:sp>
                            <p:sp>
                              <p:nvSpPr>
                                <p:cNvPr id="106" name="TextBox 105"/>
                                <p:cNvSpPr txBox="1"/>
                                <p:nvPr/>
                              </p:nvSpPr>
                              <p:spPr>
                                <a:xfrm>
                                  <a:off x="7090532" y="5910715"/>
                                  <a:ext cx="1740666" cy="230832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squar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ru-RU" sz="900" b="1" i="1" dirty="0" smtClean="0">
                                      <a:solidFill>
                                        <a:srgbClr val="C00000"/>
                                      </a:solidFill>
                                    </a:rPr>
                                    <a:t>Водоналивные заграждения</a:t>
                                  </a:r>
                                  <a:endParaRPr lang="ru-RU" sz="900" b="1" i="1" dirty="0">
                                    <a:solidFill>
                                      <a:srgbClr val="C00000"/>
                                    </a:solidFill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37" name="Группа 36"/>
                              <p:cNvGrpSpPr/>
                              <p:nvPr/>
                            </p:nvGrpSpPr>
                            <p:grpSpPr>
                              <a:xfrm rot="9783839">
                                <a:off x="4350840" y="5035606"/>
                                <a:ext cx="760895" cy="482431"/>
                                <a:chOff x="22061" y="-77926"/>
                                <a:chExt cx="592365" cy="403984"/>
                              </a:xfrm>
                            </p:grpSpPr>
                            <p:cxnSp>
                              <p:nvCxnSpPr>
                                <p:cNvPr id="38" name="Прямая соединительная линия 37"/>
                                <p:cNvCxnSpPr/>
                                <p:nvPr/>
                              </p:nvCxnSpPr>
                              <p:spPr>
                                <a:xfrm>
                                  <a:off x="98752" y="-77926"/>
                                  <a:ext cx="515674" cy="17698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cap="flat" cmpd="sng" algn="ctr">
                                  <a:solidFill>
                                    <a:srgbClr val="002060"/>
                                  </a:solidFill>
                                  <a:prstDash val="sysDash"/>
                                  <a:miter lim="800000"/>
                                </a:ln>
                                <a:effectLst/>
                              </p:spPr>
                            </p:cxnSp>
                            <p:cxnSp>
                              <p:nvCxnSpPr>
                                <p:cNvPr id="39" name="Прямая соединительная линия 38"/>
                                <p:cNvCxnSpPr/>
                                <p:nvPr/>
                              </p:nvCxnSpPr>
                              <p:spPr>
                                <a:xfrm flipH="1">
                                  <a:off x="537092" y="119581"/>
                                  <a:ext cx="67269" cy="206477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cap="flat" cmpd="sng" algn="ctr">
                                  <a:solidFill>
                                    <a:srgbClr val="002060"/>
                                  </a:solidFill>
                                  <a:prstDash val="sysDash"/>
                                  <a:miter lim="800000"/>
                                </a:ln>
                                <a:effectLst/>
                              </p:spPr>
                            </p:cxnSp>
                            <p:cxnSp>
                              <p:nvCxnSpPr>
                                <p:cNvPr id="40" name="Прямая соединительная линия 39"/>
                                <p:cNvCxnSpPr/>
                                <p:nvPr/>
                              </p:nvCxnSpPr>
                              <p:spPr>
                                <a:xfrm>
                                  <a:off x="22061" y="152144"/>
                                  <a:ext cx="524530" cy="170549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cap="flat" cmpd="sng" algn="ctr">
                                  <a:solidFill>
                                    <a:srgbClr val="002060"/>
                                  </a:solidFill>
                                  <a:prstDash val="sysDash"/>
                                  <a:miter lim="800000"/>
                                </a:ln>
                                <a:effectLst/>
                              </p:spPr>
                            </p:cxnSp>
                          </p:grpSp>
                          <p:sp>
                            <p:nvSpPr>
                              <p:cNvPr id="41" name="TextBox 40"/>
                              <p:cNvSpPr txBox="1"/>
                              <p:nvPr/>
                            </p:nvSpPr>
                            <p:spPr>
                              <a:xfrm>
                                <a:off x="4424592" y="5130467"/>
                                <a:ext cx="434734" cy="246221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none" rtlCol="0">
                                <a:spAutoFit/>
                              </a:bodyPr>
                              <a:lstStyle/>
                              <a:p>
                                <a:r>
                                  <a:rPr lang="ru-RU" sz="1000" dirty="0">
                                    <a:solidFill>
                                      <a:srgbClr val="002060"/>
                                    </a:solidFill>
                                  </a:rPr>
                                  <a:t>Б</a:t>
                                </a:r>
                                <a:r>
                                  <a:rPr lang="ru-RU" sz="1000" dirty="0" smtClean="0">
                                    <a:solidFill>
                                      <a:srgbClr val="002060"/>
                                    </a:solidFill>
                                  </a:rPr>
                                  <a:t>окс</a:t>
                                </a:r>
                                <a:endParaRPr lang="ru-RU" sz="1000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  <p:grpSp>
                            <p:nvGrpSpPr>
                              <p:cNvPr id="42" name="Группа 41"/>
                              <p:cNvGrpSpPr/>
                              <p:nvPr/>
                            </p:nvGrpSpPr>
                            <p:grpSpPr>
                              <a:xfrm rot="9814370">
                                <a:off x="6774905" y="5605206"/>
                                <a:ext cx="931399" cy="368149"/>
                                <a:chOff x="88703" y="-337612"/>
                                <a:chExt cx="914407" cy="405586"/>
                              </a:xfrm>
                            </p:grpSpPr>
                            <p:cxnSp>
                              <p:nvCxnSpPr>
                                <p:cNvPr id="43" name="Прямая соединительная линия 42"/>
                                <p:cNvCxnSpPr/>
                                <p:nvPr/>
                              </p:nvCxnSpPr>
                              <p:spPr>
                                <a:xfrm>
                                  <a:off x="265690" y="-337612"/>
                                  <a:ext cx="671052" cy="213852"/>
                                </a:xfrm>
                                <a:prstGeom prst="line">
                                  <a:avLst/>
                                </a:prstGeom>
                                <a:noFill/>
                                <a:ln w="38100" cap="flat" cmpd="sng" algn="ctr">
                                  <a:solidFill>
                                    <a:srgbClr val="002060"/>
                                  </a:solidFill>
                                  <a:prstDash val="sysDot"/>
                                  <a:miter lim="800000"/>
                                </a:ln>
                                <a:effectLst/>
                              </p:spPr>
                            </p:cxnSp>
                            <p:cxnSp>
                              <p:nvCxnSpPr>
                                <p:cNvPr id="44" name="Прямая соединительная линия 43"/>
                                <p:cNvCxnSpPr/>
                                <p:nvPr/>
                              </p:nvCxnSpPr>
                              <p:spPr>
                                <a:xfrm flipV="1">
                                  <a:off x="88703" y="-330241"/>
                                  <a:ext cx="206048" cy="81116"/>
                                </a:xfrm>
                                <a:prstGeom prst="line">
                                  <a:avLst/>
                                </a:prstGeom>
                                <a:noFill/>
                                <a:ln w="38100" cap="flat" cmpd="sng" algn="ctr">
                                  <a:solidFill>
                                    <a:srgbClr val="002060"/>
                                  </a:solidFill>
                                  <a:prstDash val="sysDot"/>
                                  <a:miter lim="800000"/>
                                </a:ln>
                                <a:effectLst/>
                              </p:spPr>
                            </p:cxnSp>
                            <p:cxnSp>
                              <p:nvCxnSpPr>
                                <p:cNvPr id="45" name="Прямая соединительная линия 44"/>
                                <p:cNvCxnSpPr/>
                                <p:nvPr/>
                              </p:nvCxnSpPr>
                              <p:spPr>
                                <a:xfrm>
                                  <a:off x="929368" y="-123757"/>
                                  <a:ext cx="73742" cy="191731"/>
                                </a:xfrm>
                                <a:prstGeom prst="line">
                                  <a:avLst/>
                                </a:prstGeom>
                                <a:noFill/>
                                <a:ln w="38100" cap="flat" cmpd="sng" algn="ctr">
                                  <a:solidFill>
                                    <a:srgbClr val="002060"/>
                                  </a:solidFill>
                                  <a:prstDash val="sysDot"/>
                                  <a:miter lim="800000"/>
                                </a:ln>
                                <a:effectLst/>
                              </p:spPr>
                            </p:cxnSp>
                          </p:grpSp>
                          <p:sp>
                            <p:nvSpPr>
                              <p:cNvPr id="46" name="TextBox 45"/>
                              <p:cNvSpPr txBox="1"/>
                              <p:nvPr/>
                            </p:nvSpPr>
                            <p:spPr>
                              <a:xfrm>
                                <a:off x="6776848" y="5581450"/>
                                <a:ext cx="766557" cy="246221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none" rtlCol="0">
                                <a:spAutoFit/>
                              </a:bodyPr>
                              <a:lstStyle/>
                              <a:p>
                                <a:r>
                                  <a:rPr lang="ru-RU" sz="1000" b="1" dirty="0" smtClean="0">
                                    <a:solidFill>
                                      <a:srgbClr val="002060"/>
                                    </a:solidFill>
                                  </a:rPr>
                                  <a:t>Остановка</a:t>
                                </a:r>
                                <a:endParaRPr lang="ru-RU" sz="1000" b="1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  <p:grpSp>
                            <p:nvGrpSpPr>
                              <p:cNvPr id="47" name="Группа 46"/>
                              <p:cNvGrpSpPr/>
                              <p:nvPr/>
                            </p:nvGrpSpPr>
                            <p:grpSpPr>
                              <a:xfrm>
                                <a:off x="4938158" y="1466701"/>
                                <a:ext cx="3797033" cy="285750"/>
                                <a:chOff x="0" y="110530"/>
                                <a:chExt cx="1873626" cy="231915"/>
                              </a:xfrm>
                            </p:grpSpPr>
                            <p:sp>
                              <p:nvSpPr>
                                <p:cNvPr id="48" name="Равнобедренный треугольник 47"/>
                                <p:cNvSpPr/>
                                <p:nvPr/>
                              </p:nvSpPr>
                              <p:spPr>
                                <a:xfrm>
                                  <a:off x="0" y="110530"/>
                                  <a:ext cx="60325" cy="185420"/>
                                </a:xfrm>
                                <a:prstGeom prst="triangle">
                                  <a:avLst/>
                                </a:prstGeom>
                                <a:solidFill>
                                  <a:srgbClr val="FF0000"/>
                                </a:solidFill>
                                <a:ln w="12700" cap="flat" cmpd="sng" algn="ctr">
                                  <a:solidFill>
                                    <a:srgbClr val="FF0000"/>
                                  </a:solidFill>
                                  <a:prstDash val="solid"/>
                                  <a:miter lim="800000"/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49" name="Равнобедренный треугольник 48"/>
                                <p:cNvSpPr/>
                                <p:nvPr/>
                              </p:nvSpPr>
                              <p:spPr>
                                <a:xfrm>
                                  <a:off x="526942" y="110530"/>
                                  <a:ext cx="60325" cy="185420"/>
                                </a:xfrm>
                                <a:prstGeom prst="triangle">
                                  <a:avLst/>
                                </a:prstGeom>
                                <a:solidFill>
                                  <a:srgbClr val="FF0000"/>
                                </a:solidFill>
                                <a:ln w="12700" cap="flat" cmpd="sng" algn="ctr">
                                  <a:solidFill>
                                    <a:srgbClr val="FF0000"/>
                                  </a:solidFill>
                                  <a:prstDash val="solid"/>
                                  <a:miter lim="800000"/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50" name="Равнобедренный треугольник 49"/>
                                <p:cNvSpPr/>
                                <p:nvPr/>
                              </p:nvSpPr>
                              <p:spPr>
                                <a:xfrm>
                                  <a:off x="976393" y="118279"/>
                                  <a:ext cx="60325" cy="185420"/>
                                </a:xfrm>
                                <a:prstGeom prst="triangle">
                                  <a:avLst/>
                                </a:prstGeom>
                                <a:solidFill>
                                  <a:srgbClr val="FF0000"/>
                                </a:solidFill>
                                <a:ln w="12700" cap="flat" cmpd="sng" algn="ctr">
                                  <a:solidFill>
                                    <a:srgbClr val="FF0000"/>
                                  </a:solidFill>
                                  <a:prstDash val="solid"/>
                                  <a:miter lim="800000"/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51" name="Равнобедренный треугольник 50"/>
                                <p:cNvSpPr/>
                                <p:nvPr/>
                              </p:nvSpPr>
                              <p:spPr>
                                <a:xfrm>
                                  <a:off x="1402596" y="133778"/>
                                  <a:ext cx="60325" cy="185420"/>
                                </a:xfrm>
                                <a:prstGeom prst="triangle">
                                  <a:avLst/>
                                </a:prstGeom>
                                <a:solidFill>
                                  <a:srgbClr val="FF0000"/>
                                </a:solidFill>
                                <a:ln w="12700" cap="flat" cmpd="sng" algn="ctr">
                                  <a:solidFill>
                                    <a:srgbClr val="FF0000"/>
                                  </a:solidFill>
                                  <a:prstDash val="solid"/>
                                  <a:miter lim="800000"/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52" name="Равнобедренный треугольник 51"/>
                                <p:cNvSpPr/>
                                <p:nvPr/>
                              </p:nvSpPr>
                              <p:spPr>
                                <a:xfrm>
                                  <a:off x="1813301" y="157025"/>
                                  <a:ext cx="60325" cy="185420"/>
                                </a:xfrm>
                                <a:prstGeom prst="triangle">
                                  <a:avLst/>
                                </a:prstGeom>
                                <a:solidFill>
                                  <a:srgbClr val="FF0000"/>
                                </a:solidFill>
                                <a:ln w="12700" cap="flat" cmpd="sng" algn="ctr">
                                  <a:solidFill>
                                    <a:srgbClr val="FF0000"/>
                                  </a:solidFill>
                                  <a:prstDash val="solid"/>
                                  <a:miter lim="800000"/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</p:grpSp>
                          <p:sp>
                            <p:nvSpPr>
                              <p:cNvPr id="54" name="TextBox 53"/>
                              <p:cNvSpPr txBox="1"/>
                              <p:nvPr/>
                            </p:nvSpPr>
                            <p:spPr>
                              <a:xfrm>
                                <a:off x="6692731" y="1195805"/>
                                <a:ext cx="908473" cy="246221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r>
                                  <a:rPr lang="ru-RU" sz="1000" dirty="0">
                                    <a:solidFill>
                                      <a:srgbClr val="002060"/>
                                    </a:solidFill>
                                  </a:rPr>
                                  <a:t>З</a:t>
                                </a:r>
                                <a:r>
                                  <a:rPr lang="ru-RU" sz="1000" dirty="0" smtClean="0">
                                    <a:solidFill>
                                      <a:srgbClr val="002060"/>
                                    </a:solidFill>
                                  </a:rPr>
                                  <a:t>мейка</a:t>
                                </a:r>
                                <a:endParaRPr lang="ru-RU" sz="1000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  <p:grpSp>
                            <p:nvGrpSpPr>
                              <p:cNvPr id="55" name="Группа 54"/>
                              <p:cNvGrpSpPr/>
                              <p:nvPr/>
                            </p:nvGrpSpPr>
                            <p:grpSpPr>
                              <a:xfrm>
                                <a:off x="8807464" y="2844701"/>
                                <a:ext cx="1031769" cy="984532"/>
                                <a:chOff x="-48647" y="-30961"/>
                                <a:chExt cx="493815" cy="536287"/>
                              </a:xfrm>
                              <a:solidFill>
                                <a:schemeClr val="bg1"/>
                              </a:solidFill>
                            </p:grpSpPr>
                            <p:sp>
                              <p:nvSpPr>
                                <p:cNvPr id="56" name="Овал 55"/>
                                <p:cNvSpPr/>
                                <p:nvPr/>
                              </p:nvSpPr>
                              <p:spPr>
                                <a:xfrm>
                                  <a:off x="-48647" y="-30961"/>
                                  <a:ext cx="493815" cy="536287"/>
                                </a:xfrm>
                                <a:prstGeom prst="ellipse">
                                  <a:avLst/>
                                </a:prstGeom>
                                <a:grpFill/>
                                <a:ln w="19050" cap="flat" cmpd="sng" algn="ctr">
                                  <a:solidFill>
                                    <a:srgbClr val="002060"/>
                                  </a:solidFill>
                                  <a:prstDash val="sysDash"/>
                                  <a:miter lim="800000"/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  <p:sp>
                              <p:nvSpPr>
                                <p:cNvPr id="57" name="Овал 56"/>
                                <p:cNvSpPr/>
                                <p:nvPr/>
                              </p:nvSpPr>
                              <p:spPr>
                                <a:xfrm>
                                  <a:off x="63319" y="91887"/>
                                  <a:ext cx="267027" cy="300355"/>
                                </a:xfrm>
                                <a:prstGeom prst="ellipse">
                                  <a:avLst/>
                                </a:prstGeom>
                                <a:grpFill/>
                                <a:ln w="12700" cap="flat" cmpd="sng" algn="ctr">
                                  <a:solidFill>
                                    <a:srgbClr val="002060"/>
                                  </a:solidFill>
                                  <a:prstDash val="sysDash"/>
                                  <a:miter lim="800000"/>
                                </a:ln>
                                <a:effectLst/>
                              </p:spPr>
                              <p:txBody>
  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  <a:prstTxWarp prst="textNoShape">
                                    <a:avLst/>
                                  </a:prstTxWarp>
                                  <a:noAutofit/>
                                </a:bodyPr>
                                <a:lstStyle/>
                                <a:p>
                                  <a:endParaRPr lang="ru-RU"/>
                                </a:p>
                              </p:txBody>
                            </p:sp>
                          </p:grpSp>
                          <p:sp>
                            <p:nvSpPr>
                              <p:cNvPr id="58" name="TextBox 57"/>
                              <p:cNvSpPr txBox="1"/>
                              <p:nvPr/>
                            </p:nvSpPr>
                            <p:spPr>
                              <a:xfrm>
                                <a:off x="9839233" y="3241594"/>
                                <a:ext cx="511114" cy="246221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r>
                                  <a:rPr lang="ru-RU" sz="1000" dirty="0">
                                    <a:solidFill>
                                      <a:srgbClr val="002060"/>
                                    </a:solidFill>
                                  </a:rPr>
                                  <a:t>К</a:t>
                                </a:r>
                                <a:r>
                                  <a:rPr lang="ru-RU" sz="1000" dirty="0" smtClean="0">
                                    <a:solidFill>
                                      <a:srgbClr val="002060"/>
                                    </a:solidFill>
                                  </a:rPr>
                                  <a:t>руг</a:t>
                                </a:r>
                                <a:endParaRPr lang="ru-RU" sz="1000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  <p:sp>
                            <p:nvSpPr>
                              <p:cNvPr id="107" name="TextBox 106"/>
                              <p:cNvSpPr txBox="1"/>
                              <p:nvPr/>
                            </p:nvSpPr>
                            <p:spPr>
                              <a:xfrm>
                                <a:off x="4424592" y="5128746"/>
                                <a:ext cx="434734" cy="246221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none" rtlCol="0">
                                <a:spAutoFit/>
                              </a:bodyPr>
                              <a:lstStyle/>
                              <a:p>
                                <a:r>
                                  <a:rPr lang="ru-RU" sz="1000" dirty="0">
                                    <a:solidFill>
                                      <a:srgbClr val="002060"/>
                                    </a:solidFill>
                                  </a:rPr>
                                  <a:t>Б</a:t>
                                </a:r>
                                <a:r>
                                  <a:rPr lang="ru-RU" sz="1000" dirty="0" smtClean="0">
                                    <a:solidFill>
                                      <a:srgbClr val="002060"/>
                                    </a:solidFill>
                                  </a:rPr>
                                  <a:t>окс</a:t>
                                </a:r>
                                <a:endParaRPr lang="ru-RU" sz="1000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  <p:sp>
                            <p:nvSpPr>
                              <p:cNvPr id="108" name="TextBox 107"/>
                              <p:cNvSpPr txBox="1"/>
                              <p:nvPr/>
                            </p:nvSpPr>
                            <p:spPr>
                              <a:xfrm>
                                <a:off x="6776848" y="5579729"/>
                                <a:ext cx="704039" cy="246221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none" rtlCol="0">
                                <a:spAutoFit/>
                              </a:bodyPr>
                              <a:lstStyle/>
                              <a:p>
                                <a:r>
                                  <a:rPr lang="ru-RU" sz="1000" b="1" dirty="0" err="1" smtClean="0">
                                    <a:solidFill>
                                      <a:srgbClr val="002060"/>
                                    </a:solidFill>
                                  </a:rPr>
                                  <a:t>Остановк</a:t>
                                </a:r>
                                <a:endParaRPr lang="ru-RU" sz="1000" b="1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  <p:sp>
                            <p:nvSpPr>
                              <p:cNvPr id="109" name="TextBox 108"/>
                              <p:cNvSpPr txBox="1"/>
                              <p:nvPr/>
                            </p:nvSpPr>
                            <p:spPr>
                              <a:xfrm>
                                <a:off x="6692731" y="1194084"/>
                                <a:ext cx="908473" cy="246221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r>
                                  <a:rPr lang="ru-RU" sz="1000" dirty="0">
                                    <a:solidFill>
                                      <a:srgbClr val="002060"/>
                                    </a:solidFill>
                                  </a:rPr>
                                  <a:t>З</a:t>
                                </a:r>
                                <a:r>
                                  <a:rPr lang="ru-RU" sz="1000" dirty="0" smtClean="0">
                                    <a:solidFill>
                                      <a:srgbClr val="002060"/>
                                    </a:solidFill>
                                  </a:rPr>
                                  <a:t>мейка</a:t>
                                </a:r>
                                <a:endParaRPr lang="ru-RU" sz="1000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  <p:sp>
                            <p:nvSpPr>
                              <p:cNvPr id="110" name="TextBox 109"/>
                              <p:cNvSpPr txBox="1"/>
                              <p:nvPr/>
                            </p:nvSpPr>
                            <p:spPr>
                              <a:xfrm>
                                <a:off x="9839233" y="3239873"/>
                                <a:ext cx="511114" cy="246221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r>
                                  <a:rPr lang="ru-RU" sz="1000" dirty="0">
                                    <a:solidFill>
                                      <a:srgbClr val="002060"/>
                                    </a:solidFill>
                                  </a:rPr>
                                  <a:t>К</a:t>
                                </a:r>
                                <a:r>
                                  <a:rPr lang="ru-RU" sz="1000" dirty="0" smtClean="0">
                                    <a:solidFill>
                                      <a:srgbClr val="002060"/>
                                    </a:solidFill>
                                  </a:rPr>
                                  <a:t>руг</a:t>
                                </a:r>
                                <a:endParaRPr lang="ru-RU" sz="1000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</p:grpSp>
                      </p:grpSp>
                      <p:cxnSp>
                        <p:nvCxnSpPr>
                          <p:cNvPr id="77" name="Прямая соединительная линия 76"/>
                          <p:cNvCxnSpPr/>
                          <p:nvPr/>
                        </p:nvCxnSpPr>
                        <p:spPr>
                          <a:xfrm>
                            <a:off x="4150084" y="1012592"/>
                            <a:ext cx="15139" cy="2604781"/>
                          </a:xfrm>
                          <a:prstGeom prst="line">
                            <a:avLst/>
                          </a:prstGeom>
                          <a:ln>
                            <a:solidFill>
                              <a:srgbClr val="C00000"/>
                            </a:solidFill>
                            <a:prstDash val="dashDot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17" name="Прямая соединительная линия 116"/>
                          <p:cNvCxnSpPr/>
                          <p:nvPr/>
                        </p:nvCxnSpPr>
                        <p:spPr>
                          <a:xfrm flipH="1">
                            <a:off x="4157653" y="4386679"/>
                            <a:ext cx="4520" cy="728457"/>
                          </a:xfrm>
                          <a:prstGeom prst="line">
                            <a:avLst/>
                          </a:prstGeom>
                          <a:ln>
                            <a:solidFill>
                              <a:srgbClr val="C00000"/>
                            </a:solidFill>
                            <a:prstDash val="dashDot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1" name="Группа 80"/>
                        <p:cNvGrpSpPr/>
                        <p:nvPr/>
                      </p:nvGrpSpPr>
                      <p:grpSpPr>
                        <a:xfrm rot="12731201">
                          <a:off x="6845648" y="3830044"/>
                          <a:ext cx="296545" cy="226061"/>
                          <a:chOff x="0" y="0"/>
                          <a:chExt cx="457075" cy="349685"/>
                        </a:xfrm>
                        <a:solidFill>
                          <a:srgbClr val="002060"/>
                        </a:solidFill>
                      </p:grpSpPr>
                      <p:grpSp>
                        <p:nvGrpSpPr>
                          <p:cNvPr id="89" name="Группа 88"/>
                          <p:cNvGrpSpPr/>
                          <p:nvPr/>
                        </p:nvGrpSpPr>
                        <p:grpSpPr>
                          <a:xfrm rot="3487807">
                            <a:off x="-4424" y="190403"/>
                            <a:ext cx="163706" cy="154858"/>
                            <a:chOff x="0" y="0"/>
                            <a:chExt cx="163706" cy="154858"/>
                          </a:xfrm>
                          <a:grpFill/>
                        </p:grpSpPr>
                        <p:sp>
                          <p:nvSpPr>
                            <p:cNvPr id="93" name="Прямоугольник 92"/>
                            <p:cNvSpPr/>
                            <p:nvPr/>
                          </p:nvSpPr>
                          <p:spPr>
                            <a:xfrm>
                              <a:off x="0" y="0"/>
                              <a:ext cx="45719" cy="154858"/>
                            </a:xfrm>
                            <a:prstGeom prst="rect">
                              <a:avLst/>
                            </a:prstGeom>
                            <a:grpFill/>
                            <a:ln w="12700" cap="flat" cmpd="sng" algn="ctr">
                              <a:solidFill>
                                <a:srgbClr val="002060"/>
                              </a:solidFill>
                              <a:prstDash val="solid"/>
                              <a:miter lim="800000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4" name="Прямоугольник 93"/>
                            <p:cNvSpPr/>
                            <p:nvPr/>
                          </p:nvSpPr>
                          <p:spPr>
                            <a:xfrm>
                              <a:off x="117987" y="0"/>
                              <a:ext cx="45719" cy="154858"/>
                            </a:xfrm>
                            <a:prstGeom prst="rect">
                              <a:avLst/>
                            </a:prstGeom>
                            <a:grpFill/>
                            <a:ln w="12700" cap="flat" cmpd="sng" algn="ctr">
                              <a:solidFill>
                                <a:srgbClr val="002060"/>
                              </a:solidFill>
                              <a:prstDash val="solid"/>
                              <a:miter lim="800000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90" name="Группа 89"/>
                          <p:cNvGrpSpPr/>
                          <p:nvPr/>
                        </p:nvGrpSpPr>
                        <p:grpSpPr>
                          <a:xfrm rot="3487807">
                            <a:off x="297793" y="4424"/>
                            <a:ext cx="163706" cy="154858"/>
                            <a:chOff x="0" y="0"/>
                            <a:chExt cx="163706" cy="154858"/>
                          </a:xfrm>
                          <a:grpFill/>
                        </p:grpSpPr>
                        <p:sp>
                          <p:nvSpPr>
                            <p:cNvPr id="91" name="Прямоугольник 90"/>
                            <p:cNvSpPr/>
                            <p:nvPr/>
                          </p:nvSpPr>
                          <p:spPr>
                            <a:xfrm>
                              <a:off x="0" y="0"/>
                              <a:ext cx="45719" cy="154858"/>
                            </a:xfrm>
                            <a:prstGeom prst="rect">
                              <a:avLst/>
                            </a:prstGeom>
                            <a:grpFill/>
                            <a:ln w="12700" cap="flat" cmpd="sng" algn="ctr">
                              <a:solidFill>
                                <a:srgbClr val="002060"/>
                              </a:solidFill>
                              <a:prstDash val="solid"/>
                              <a:miter lim="800000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92" name="Прямоугольник 91"/>
                            <p:cNvSpPr/>
                            <p:nvPr/>
                          </p:nvSpPr>
                          <p:spPr>
                            <a:xfrm>
                              <a:off x="117987" y="0"/>
                              <a:ext cx="45719" cy="154858"/>
                            </a:xfrm>
                            <a:prstGeom prst="rect">
                              <a:avLst/>
                            </a:prstGeom>
                            <a:grpFill/>
                            <a:ln w="12700" cap="flat" cmpd="sng" algn="ctr">
                              <a:solidFill>
                                <a:srgbClr val="002060"/>
                              </a:solidFill>
                              <a:prstDash val="solid"/>
                              <a:miter lim="800000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  <p:grpSp>
                      <p:nvGrpSpPr>
                        <p:cNvPr id="82" name="Группа 81"/>
                        <p:cNvGrpSpPr/>
                        <p:nvPr/>
                      </p:nvGrpSpPr>
                      <p:grpSpPr>
                        <a:xfrm rot="10978120">
                          <a:off x="5483338" y="3745151"/>
                          <a:ext cx="276226" cy="202565"/>
                          <a:chOff x="0" y="0"/>
                          <a:chExt cx="324048" cy="290343"/>
                        </a:xfrm>
                        <a:solidFill>
                          <a:srgbClr val="002060"/>
                        </a:solidFill>
                      </p:grpSpPr>
                      <p:grpSp>
                        <p:nvGrpSpPr>
                          <p:cNvPr id="83" name="Группа 82"/>
                          <p:cNvGrpSpPr/>
                          <p:nvPr/>
                        </p:nvGrpSpPr>
                        <p:grpSpPr>
                          <a:xfrm>
                            <a:off x="0" y="7749"/>
                            <a:ext cx="76075" cy="282594"/>
                            <a:chOff x="0" y="0"/>
                            <a:chExt cx="76075" cy="282594"/>
                          </a:xfrm>
                          <a:grpFill/>
                        </p:grpSpPr>
                        <p:sp>
                          <p:nvSpPr>
                            <p:cNvPr id="87" name="Овал 86"/>
                            <p:cNvSpPr/>
                            <p:nvPr/>
                          </p:nvSpPr>
                          <p:spPr>
                            <a:xfrm rot="10005648">
                              <a:off x="0" y="0"/>
                              <a:ext cx="60576" cy="65617"/>
                            </a:xfrm>
                            <a:prstGeom prst="ellipse">
                              <a:avLst/>
                            </a:prstGeom>
                            <a:grpFill/>
                            <a:ln w="12700" cap="flat" cmpd="sng" algn="ctr">
                              <a:solidFill>
                                <a:srgbClr val="002060"/>
                              </a:solidFill>
                              <a:prstDash val="solid"/>
                              <a:miter lim="800000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8" name="Овал 87"/>
                            <p:cNvSpPr/>
                            <p:nvPr/>
                          </p:nvSpPr>
                          <p:spPr>
                            <a:xfrm rot="10005648">
                              <a:off x="15499" y="216977"/>
                              <a:ext cx="60576" cy="65617"/>
                            </a:xfrm>
                            <a:prstGeom prst="ellipse">
                              <a:avLst/>
                            </a:prstGeom>
                            <a:grpFill/>
                            <a:ln w="12700" cap="flat" cmpd="sng" algn="ctr">
                              <a:solidFill>
                                <a:srgbClr val="002060"/>
                              </a:solidFill>
                              <a:prstDash val="solid"/>
                              <a:miter lim="800000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111" name="Овал 110"/>
                            <p:cNvSpPr/>
                            <p:nvPr/>
                          </p:nvSpPr>
                          <p:spPr>
                            <a:xfrm rot="10005648">
                              <a:off x="105" y="2464"/>
                              <a:ext cx="60576" cy="65616"/>
                            </a:xfrm>
                            <a:prstGeom prst="ellipse">
                              <a:avLst/>
                            </a:prstGeom>
                            <a:grpFill/>
                            <a:ln w="12700" cap="flat" cmpd="sng" algn="ctr">
                              <a:solidFill>
                                <a:srgbClr val="002060"/>
                              </a:solidFill>
                              <a:prstDash val="solid"/>
                              <a:miter lim="800000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grpSp>
                        <p:nvGrpSpPr>
                          <p:cNvPr id="84" name="Группа 83"/>
                          <p:cNvGrpSpPr/>
                          <p:nvPr/>
                        </p:nvGrpSpPr>
                        <p:grpSpPr>
                          <a:xfrm>
                            <a:off x="247973" y="0"/>
                            <a:ext cx="76075" cy="282594"/>
                            <a:chOff x="0" y="0"/>
                            <a:chExt cx="76075" cy="282594"/>
                          </a:xfrm>
                          <a:grpFill/>
                        </p:grpSpPr>
                        <p:sp>
                          <p:nvSpPr>
                            <p:cNvPr id="85" name="Овал 84"/>
                            <p:cNvSpPr/>
                            <p:nvPr/>
                          </p:nvSpPr>
                          <p:spPr>
                            <a:xfrm rot="10005648">
                              <a:off x="0" y="0"/>
                              <a:ext cx="60576" cy="65617"/>
                            </a:xfrm>
                            <a:prstGeom prst="ellipse">
                              <a:avLst/>
                            </a:prstGeom>
                            <a:grpFill/>
                            <a:ln w="12700" cap="flat" cmpd="sng" algn="ctr">
                              <a:solidFill>
                                <a:srgbClr val="002060"/>
                              </a:solidFill>
                              <a:prstDash val="solid"/>
                              <a:miter lim="800000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86" name="Овал 85"/>
                            <p:cNvSpPr/>
                            <p:nvPr/>
                          </p:nvSpPr>
                          <p:spPr>
                            <a:xfrm rot="10005648">
                              <a:off x="15499" y="216977"/>
                              <a:ext cx="60576" cy="65617"/>
                            </a:xfrm>
                            <a:prstGeom prst="ellipse">
                              <a:avLst/>
                            </a:prstGeom>
                            <a:grpFill/>
                            <a:ln w="12700" cap="flat" cmpd="sng" algn="ctr">
                              <a:solidFill>
                                <a:srgbClr val="002060"/>
                              </a:solidFill>
                              <a:prstDash val="solid"/>
                              <a:miter lim="800000"/>
                            </a:ln>
                            <a:effectLst/>
                          </p:spPr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</p:grpSp>
                  </p:grpSp>
                  <p:sp>
                    <p:nvSpPr>
                      <p:cNvPr id="98" name="TextBox 97"/>
                      <p:cNvSpPr txBox="1"/>
                      <p:nvPr/>
                    </p:nvSpPr>
                    <p:spPr>
                      <a:xfrm>
                        <a:off x="5106866" y="3392639"/>
                        <a:ext cx="1178774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ru-RU" sz="1000" dirty="0" smtClean="0">
                            <a:solidFill>
                              <a:srgbClr val="002060"/>
                            </a:solidFill>
                          </a:rPr>
                          <a:t>Тоннельные ворота</a:t>
                        </a:r>
                        <a:endParaRPr lang="ru-RU" sz="1000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  <p:sp>
                    <p:nvSpPr>
                      <p:cNvPr id="112" name="TextBox 111"/>
                      <p:cNvSpPr txBox="1"/>
                      <p:nvPr/>
                    </p:nvSpPr>
                    <p:spPr>
                      <a:xfrm>
                        <a:off x="5106866" y="3390918"/>
                        <a:ext cx="1178774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ru-RU" sz="1000" dirty="0" smtClean="0">
                            <a:solidFill>
                              <a:srgbClr val="002060"/>
                            </a:solidFill>
                          </a:rPr>
                          <a:t>Тоннельные ворота</a:t>
                        </a:r>
                        <a:endParaRPr lang="ru-RU" sz="1000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100" name="TextBox 99"/>
                    <p:cNvSpPr txBox="1"/>
                    <p:nvPr/>
                  </p:nvSpPr>
                  <p:spPr>
                    <a:xfrm>
                      <a:off x="6750994" y="3681198"/>
                      <a:ext cx="871323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ru-RU" sz="1000" dirty="0">
                          <a:solidFill>
                            <a:srgbClr val="002060"/>
                          </a:solidFill>
                        </a:rPr>
                        <a:t>К</a:t>
                      </a:r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олея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p:txBody>
                </p:sp>
              </p:grpSp>
              <p:sp>
                <p:nvSpPr>
                  <p:cNvPr id="102" name="TextBox 101"/>
                  <p:cNvSpPr txBox="1"/>
                  <p:nvPr/>
                </p:nvSpPr>
                <p:spPr>
                  <a:xfrm>
                    <a:off x="3923171" y="3531770"/>
                    <a:ext cx="159349" cy="86177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1000" dirty="0" smtClean="0">
                        <a:solidFill>
                          <a:srgbClr val="002060"/>
                        </a:solidFill>
                      </a:rPr>
                      <a:t>Финиш</a:t>
                    </a:r>
                    <a:endParaRPr lang="ru-RU" sz="1000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103" name="TextBox 102"/>
                  <p:cNvSpPr txBox="1"/>
                  <p:nvPr/>
                </p:nvSpPr>
                <p:spPr>
                  <a:xfrm>
                    <a:off x="3995477" y="5238497"/>
                    <a:ext cx="139647" cy="86177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1000" b="1" dirty="0">
                        <a:solidFill>
                          <a:srgbClr val="002060"/>
                        </a:solidFill>
                      </a:rPr>
                      <a:t>С</a:t>
                    </a:r>
                    <a:r>
                      <a:rPr lang="ru-RU" sz="1000" b="1" dirty="0" smtClean="0">
                        <a:solidFill>
                          <a:srgbClr val="002060"/>
                        </a:solidFill>
                      </a:rPr>
                      <a:t>тарт</a:t>
                    </a:r>
                    <a:endParaRPr lang="ru-RU" sz="1000" b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  <p:pic>
              <p:nvPicPr>
                <p:cNvPr id="105" name="Рисунок 104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624515" y="5375932"/>
                  <a:ext cx="371475" cy="190500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229" name="Рисунок 228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621568" y="5622873"/>
                  <a:ext cx="371475" cy="190500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230" name="Рисунок 229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632969" y="5875805"/>
                  <a:ext cx="371475" cy="190500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231" name="Рисунок 230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2243015" y="5366818"/>
                  <a:ext cx="371475" cy="190500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232" name="Рисунок 231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2228044" y="5633430"/>
                  <a:ext cx="371475" cy="190500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233" name="Рисунок 232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2228545" y="5900042"/>
                  <a:ext cx="371475" cy="190500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234" name="TextBox 233"/>
                <p:cNvSpPr txBox="1"/>
                <p:nvPr/>
              </p:nvSpPr>
              <p:spPr>
                <a:xfrm>
                  <a:off x="1621568" y="5120640"/>
                  <a:ext cx="977951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000" dirty="0" smtClean="0">
                      <a:solidFill>
                        <a:srgbClr val="002060"/>
                      </a:solidFill>
                    </a:rPr>
                    <a:t>Накопитель</a:t>
                  </a:r>
                  <a:endParaRPr lang="ru-RU" sz="1000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35" name="Прямоугольник 234"/>
                <p:cNvSpPr/>
                <p:nvPr/>
              </p:nvSpPr>
              <p:spPr>
                <a:xfrm>
                  <a:off x="1405890" y="1201308"/>
                  <a:ext cx="384210" cy="499359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800" b="1" dirty="0" smtClean="0">
                      <a:solidFill>
                        <a:schemeClr val="bg1"/>
                      </a:solidFill>
                    </a:rPr>
                    <a:t>Гл. эксперт</a:t>
                  </a:r>
                  <a:endParaRPr lang="ru-RU" sz="8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6" name="Прямоугольник 235"/>
                <p:cNvSpPr/>
                <p:nvPr/>
              </p:nvSpPr>
              <p:spPr>
                <a:xfrm>
                  <a:off x="2004444" y="1201308"/>
                  <a:ext cx="1035936" cy="499359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000" b="1" dirty="0" smtClean="0"/>
                    <a:t>Эксперты</a:t>
                  </a:r>
                  <a:endParaRPr lang="ru-RU" sz="1000" b="1" dirty="0"/>
                </a:p>
              </p:txBody>
            </p:sp>
          </p:grpSp>
          <p:sp>
            <p:nvSpPr>
              <p:cNvPr id="241" name="TextBox 240"/>
              <p:cNvSpPr txBox="1"/>
              <p:nvPr/>
            </p:nvSpPr>
            <p:spPr>
              <a:xfrm rot="5400000">
                <a:off x="3436655" y="2487885"/>
                <a:ext cx="174066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900" b="1" i="1" dirty="0" smtClean="0">
                    <a:solidFill>
                      <a:srgbClr val="C00000"/>
                    </a:solidFill>
                  </a:rPr>
                  <a:t>Водоналивные заграждения</a:t>
                </a:r>
                <a:endParaRPr lang="ru-RU" sz="900" b="1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 rot="5400000">
                <a:off x="3436655" y="2486164"/>
                <a:ext cx="174066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900" b="1" i="1" dirty="0" smtClean="0">
                    <a:solidFill>
                      <a:srgbClr val="C00000"/>
                    </a:solidFill>
                  </a:rPr>
                  <a:t>Водоналивные заграждения</a:t>
                </a:r>
                <a:endParaRPr lang="ru-RU" sz="900" b="1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 rot="5400000">
                <a:off x="9579236" y="2902786"/>
                <a:ext cx="174066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900" b="1" i="1" dirty="0" smtClean="0">
                    <a:solidFill>
                      <a:srgbClr val="C00000"/>
                    </a:solidFill>
                  </a:rPr>
                  <a:t>Водоналивные заграждения</a:t>
                </a:r>
                <a:endParaRPr lang="ru-RU" sz="900" b="1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7966974" y="859939"/>
                <a:ext cx="174066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900" b="1" i="1" dirty="0" smtClean="0">
                    <a:solidFill>
                      <a:srgbClr val="C00000"/>
                    </a:solidFill>
                  </a:rPr>
                  <a:t>Водоналивные заграждения</a:t>
                </a:r>
                <a:endParaRPr lang="ru-RU" sz="900" b="1" i="1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2" name="Прямоугольник 1"/>
            <p:cNvSpPr/>
            <p:nvPr/>
          </p:nvSpPr>
          <p:spPr>
            <a:xfrm>
              <a:off x="1835999" y="2230856"/>
              <a:ext cx="1289419" cy="5590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/>
                <a:t>Модуль</a:t>
              </a:r>
              <a:r>
                <a:rPr lang="ru-RU" dirty="0" smtClean="0"/>
                <a:t> </a:t>
              </a:r>
              <a:r>
                <a:rPr lang="en-US" dirty="0" smtClean="0"/>
                <a:t>G</a:t>
              </a:r>
              <a:endParaRPr lang="ru-RU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444839" y="2293224"/>
            <a:ext cx="1244852" cy="481261"/>
            <a:chOff x="5444839" y="2293224"/>
            <a:chExt cx="1244852" cy="481261"/>
          </a:xfrm>
        </p:grpSpPr>
        <p:sp>
          <p:nvSpPr>
            <p:cNvPr id="11" name="Овал 10"/>
            <p:cNvSpPr/>
            <p:nvPr/>
          </p:nvSpPr>
          <p:spPr>
            <a:xfrm>
              <a:off x="5444839" y="2293224"/>
              <a:ext cx="93344" cy="9378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6596347" y="2680700"/>
              <a:ext cx="93344" cy="9378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692588" y="245183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634892" y="2293224"/>
            <a:ext cx="14224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/>
              <a:t>Э</a:t>
            </a:r>
            <a:r>
              <a:rPr lang="ru-RU" sz="1000" b="1" dirty="0" smtClean="0"/>
              <a:t>стафета</a:t>
            </a:r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39815496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52</Words>
  <Application>Microsoft Office PowerPoint</Application>
  <PresentationFormat>Широкоэкранный</PresentationFormat>
  <Paragraphs>37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19</cp:revision>
  <dcterms:created xsi:type="dcterms:W3CDTF">2018-07-25T05:30:24Z</dcterms:created>
  <dcterms:modified xsi:type="dcterms:W3CDTF">2019-02-16T14:47:26Z</dcterms:modified>
</cp:coreProperties>
</file>